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BC338C-EE82-46E2-8BCE-A06C125CCCDE}" type="datetimeFigureOut">
              <a:rPr lang="en-US" smtClean="0"/>
              <a:pPr/>
              <a:t>3/19/2012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1E0568-59C0-40F0-9B38-EC7104FE4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21.gif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http://t3.gstatic.com/images?q=tbn:ANd9GcR-jJj2n4zO-BCYT0lZzfJOtgu6VU5cjKy9nTuPDfCMqLcAR9TDA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1828799" cy="325782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Barbary Pirates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Created by Kurt </a:t>
            </a:r>
            <a:r>
              <a:rPr lang="en-US" dirty="0" err="1" smtClean="0"/>
              <a:t>Brautigam</a:t>
            </a:r>
            <a:endParaRPr lang="en-US" dirty="0"/>
          </a:p>
        </p:txBody>
      </p:sp>
      <p:pic>
        <p:nvPicPr>
          <p:cNvPr id="109576" name="Picture 8" descr="http://t0.gstatic.com/images?q=tbn:ANd9GcTExWLBc7die2hQdq-krYwFIQXO8KmywXFxEbzpzSEKqDIkZ6k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609600"/>
            <a:ext cx="3352800" cy="2425701"/>
          </a:xfrm>
          <a:prstGeom prst="rect">
            <a:avLst/>
          </a:prstGeom>
          <a:noFill/>
        </p:spPr>
      </p:pic>
      <p:pic>
        <p:nvPicPr>
          <p:cNvPr id="109580" name="Picture 12" descr="C:\Documents and Settings\bkj020\Local Settings\Temporary Internet Files\Content.IE5\LCJWMGSR\MM90028357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791200" y="4114800"/>
            <a:ext cx="2514600" cy="1890713"/>
          </a:xfrm>
          <a:prstGeom prst="rect">
            <a:avLst/>
          </a:prstGeom>
          <a:noFill/>
        </p:spPr>
      </p:pic>
      <p:pic>
        <p:nvPicPr>
          <p:cNvPr id="4097" name="Picture 1" descr="C:\Documents and Settings\bkj020\Local Settings\Temporary Internet Files\Content.IE5\EGR1C6P5\MM900041064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838200"/>
            <a:ext cx="1733550" cy="1669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Fighting the Barbary Pirates showed the U.S. needed a permanent navy. The U.S. Navy was established in </a:t>
            </a:r>
            <a:r>
              <a:rPr lang="en-US" smtClean="0"/>
              <a:t>1797 officially.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The Barbary Pirates were pirates in the Mediterranean Sea who controlled the Barbary Coast. The pirates would rob ships and keep the people for ransom.</a:t>
            </a:r>
          </a:p>
          <a:p>
            <a:endParaRPr lang="en-US" dirty="0"/>
          </a:p>
        </p:txBody>
      </p:sp>
      <p:pic>
        <p:nvPicPr>
          <p:cNvPr id="4" name="Picture 3" descr="barbary_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438400"/>
            <a:ext cx="4800600" cy="3611042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20082054">
            <a:off x="1845299" y="4955684"/>
            <a:ext cx="2100601" cy="548667"/>
          </a:xfrm>
          <a:prstGeom prst="rightArrow">
            <a:avLst/>
          </a:prstGeom>
          <a:solidFill>
            <a:srgbClr val="0070C0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181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Barbary Coast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0"/>
            <a:ext cx="8183880" cy="2133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In the late 1700’s, the U.S sent the ship, </a:t>
            </a:r>
            <a:r>
              <a:rPr lang="en-US" i="1" dirty="0" smtClean="0"/>
              <a:t>The Maria, </a:t>
            </a:r>
            <a:r>
              <a:rPr lang="en-US" dirty="0" smtClean="0"/>
              <a:t>to Gibraltar straight to trade. The ship was attacked by the Barbary Pirates and the crew of the ship are sold into slavery.</a:t>
            </a:r>
            <a:endParaRPr lang="en-US" i="1" dirty="0"/>
          </a:p>
        </p:txBody>
      </p:sp>
      <p:pic>
        <p:nvPicPr>
          <p:cNvPr id="4" name="Picture 3" descr="imagesCA53N2F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609600"/>
            <a:ext cx="2438400" cy="3156304"/>
          </a:xfrm>
          <a:prstGeom prst="rect">
            <a:avLst/>
          </a:prstGeom>
        </p:spPr>
      </p:pic>
      <p:pic>
        <p:nvPicPr>
          <p:cNvPr id="5" name="Picture 4" descr="2007-47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914400"/>
            <a:ext cx="3802392" cy="28565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6096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/>
              <a:t>The Maria</a:t>
            </a:r>
            <a:endParaRPr lang="en-US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1794, the U.S. creates the U.S. Navy and tries to make a treaty with the Barbary Pirates. The pirates threaten the U.S. that if they don’t give more money to them, they will declare war.</a:t>
            </a:r>
            <a:endParaRPr lang="en-US" dirty="0"/>
          </a:p>
        </p:txBody>
      </p:sp>
      <p:pic>
        <p:nvPicPr>
          <p:cNvPr id="1026" name="Picture 2" descr="http://www.usnavy.com/wp-content/uploads/2008/11/warm-birthday-wishes-for-the-nav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0480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Thomas Jefferson, the U.S. president, talks to James Madison, the secretary of defense, about the pirates. Jefferson decides to fight the Barbary Pirates.</a:t>
            </a:r>
            <a:endParaRPr lang="en-US" dirty="0"/>
          </a:p>
        </p:txBody>
      </p:sp>
      <p:pic>
        <p:nvPicPr>
          <p:cNvPr id="17410" name="Picture 2" descr="http://wpcontent.answcdn.com/wikipedia/commons/thumb/1/1d/James_Madison.jpg/220px-James_Mad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90800"/>
            <a:ext cx="2362200" cy="3048000"/>
          </a:xfrm>
          <a:prstGeom prst="rect">
            <a:avLst/>
          </a:prstGeom>
          <a:noFill/>
        </p:spPr>
      </p:pic>
      <p:pic>
        <p:nvPicPr>
          <p:cNvPr id="17412" name="Picture 4" descr="http://sc94.ameslab.gov/TOUR/tjeffers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590800"/>
            <a:ext cx="2286000" cy="3028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95400" y="57912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James Madison</a:t>
            </a:r>
          </a:p>
          <a:p>
            <a:pPr algn="ctr"/>
            <a:r>
              <a:rPr lang="en-US" sz="1400" dirty="0" smtClean="0"/>
              <a:t>Secretary of Defense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57912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Thomas Jefferson</a:t>
            </a:r>
          </a:p>
          <a:p>
            <a:pPr algn="ctr"/>
            <a:r>
              <a:rPr lang="en-US" sz="1400" dirty="0" smtClean="0"/>
              <a:t>President of the U.S.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183880" cy="26700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Jefferson send four ships into the Mediterranean Sea. On August 3, 1803, the </a:t>
            </a:r>
            <a:r>
              <a:rPr lang="en-US" i="1" dirty="0" smtClean="0"/>
              <a:t>Enterprise </a:t>
            </a:r>
            <a:r>
              <a:rPr lang="en-US" dirty="0" smtClean="0"/>
              <a:t>finds one of the pirates ships, </a:t>
            </a:r>
            <a:r>
              <a:rPr lang="en-US" i="1" dirty="0" smtClean="0"/>
              <a:t>The Tripoli. </a:t>
            </a:r>
            <a:r>
              <a:rPr lang="en-US" dirty="0" smtClean="0"/>
              <a:t>The pirates don’t know it’s the U.S. because they put up a British flag as a trick.</a:t>
            </a:r>
            <a:endParaRPr lang="en-US" dirty="0"/>
          </a:p>
        </p:txBody>
      </p:sp>
      <p:pic>
        <p:nvPicPr>
          <p:cNvPr id="1026" name="Picture 2" descr="http://www.liverpoolmuseums.org.uk/maritime/collections/artsea/graphics/jackson_slave_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895600"/>
            <a:ext cx="4343400" cy="3450591"/>
          </a:xfrm>
          <a:prstGeom prst="rect">
            <a:avLst/>
          </a:prstGeom>
          <a:noFill/>
        </p:spPr>
      </p:pic>
      <p:pic>
        <p:nvPicPr>
          <p:cNvPr id="1028" name="Picture 4" descr="C:\Documents and Settings\bkj020\Local Settings\Temporary Internet Files\Content.IE5\0HQHO5IR\MC9001292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124200"/>
            <a:ext cx="1184033" cy="8100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C:\Documents and Settings\bkj020\Local Settings\Temporary Internet Files\Content.IE5\QNWT6PGV\MM90030333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953000" y="4419600"/>
            <a:ext cx="1719262" cy="714375"/>
          </a:xfrm>
          <a:prstGeom prst="rect">
            <a:avLst/>
          </a:prstGeom>
          <a:noFill/>
        </p:spPr>
      </p:pic>
      <p:pic>
        <p:nvPicPr>
          <p:cNvPr id="19466" name="Picture 10" descr="C:\Documents and Settings\bkj020\Local Settings\Temporary Internet Files\Content.IE5\QNWT6PGV\MM90030333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4343400"/>
            <a:ext cx="1438275" cy="7143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i="1" dirty="0" smtClean="0"/>
              <a:t>The Enterprise </a:t>
            </a:r>
            <a:r>
              <a:rPr lang="en-US" dirty="0" smtClean="0"/>
              <a:t>got close enough to </a:t>
            </a:r>
            <a:r>
              <a:rPr lang="en-US" i="1" dirty="0" smtClean="0"/>
              <a:t>The Tripoli,</a:t>
            </a:r>
            <a:r>
              <a:rPr lang="en-US" dirty="0" smtClean="0"/>
              <a:t> the U.S. raised the American Flag and started shooting at </a:t>
            </a:r>
            <a:r>
              <a:rPr lang="en-US" i="1" dirty="0" smtClean="0"/>
              <a:t>The Tripoli. </a:t>
            </a:r>
            <a:r>
              <a:rPr lang="en-US" dirty="0" smtClean="0"/>
              <a:t>After 3 hours, the U.S Navy won against the Barbary Pirates.</a:t>
            </a:r>
            <a:endParaRPr lang="en-US" dirty="0"/>
          </a:p>
        </p:txBody>
      </p:sp>
      <p:pic>
        <p:nvPicPr>
          <p:cNvPr id="19458" name="Picture 2" descr="C:\Documents and Settings\bkj020\Local Settings\Temporary Internet Files\Content.IE5\2JSTM34V\MC90029558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200400"/>
            <a:ext cx="2581898" cy="2659570"/>
          </a:xfrm>
          <a:prstGeom prst="rect">
            <a:avLst/>
          </a:prstGeom>
          <a:noFill/>
        </p:spPr>
      </p:pic>
      <p:pic>
        <p:nvPicPr>
          <p:cNvPr id="19459" name="Picture 3" descr="C:\Documents and Settings\bkj020\Local Settings\Temporary Internet Files\Content.IE5\QNWT6PGV\MC90005102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276600"/>
            <a:ext cx="2667000" cy="2159976"/>
          </a:xfrm>
          <a:prstGeom prst="rect">
            <a:avLst/>
          </a:prstGeom>
          <a:noFill/>
        </p:spPr>
      </p:pic>
      <p:pic>
        <p:nvPicPr>
          <p:cNvPr id="19461" name="Picture 5" descr="C:\Documents and Settings\bkj020\Local Settings\Temporary Internet Files\Content.IE5\QNWT6PGV\MM90004106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057400" y="3048000"/>
            <a:ext cx="766762" cy="914400"/>
          </a:xfrm>
          <a:prstGeom prst="rect">
            <a:avLst/>
          </a:prstGeom>
          <a:noFill/>
        </p:spPr>
      </p:pic>
      <p:pic>
        <p:nvPicPr>
          <p:cNvPr id="19468" name="Picture 12" descr="C:\Documents and Settings\bkj020\Local Settings\Temporary Internet Files\Content.IE5\0HQHO5IR\MM900354384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2743200"/>
            <a:ext cx="990600" cy="101081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962400" y="38862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3 Hours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few months later, </a:t>
            </a:r>
            <a:r>
              <a:rPr lang="en-US" i="1" dirty="0" smtClean="0"/>
              <a:t>The Philadelphia </a:t>
            </a:r>
            <a:r>
              <a:rPr lang="en-US" dirty="0" smtClean="0"/>
              <a:t>was chasing a </a:t>
            </a:r>
            <a:r>
              <a:rPr lang="en-US" dirty="0" err="1" smtClean="0"/>
              <a:t>Tripolian</a:t>
            </a:r>
            <a:r>
              <a:rPr lang="en-US" dirty="0" smtClean="0"/>
              <a:t> ship when </a:t>
            </a:r>
            <a:r>
              <a:rPr lang="en-US" i="1" dirty="0" smtClean="0"/>
              <a:t>The Philadelphia </a:t>
            </a:r>
            <a:r>
              <a:rPr lang="en-US" dirty="0" smtClean="0"/>
              <a:t>got stuck on some rocks and the pirates took 307 men hostage and held them for ransom.</a:t>
            </a:r>
            <a:endParaRPr lang="en-US" dirty="0"/>
          </a:p>
        </p:txBody>
      </p:sp>
      <p:pic>
        <p:nvPicPr>
          <p:cNvPr id="20482" name="Picture 2" descr="http://capitolmuseum.ca.gov/uploadedImages/grinding_rock_sto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063205">
            <a:off x="3286135" y="4882136"/>
            <a:ext cx="2221085" cy="2326852"/>
          </a:xfrm>
          <a:prstGeom prst="rect">
            <a:avLst/>
          </a:prstGeom>
          <a:noFill/>
        </p:spPr>
      </p:pic>
      <p:pic>
        <p:nvPicPr>
          <p:cNvPr id="4" name="Picture 3" descr="simple-water-waves-m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5486400"/>
            <a:ext cx="8382000" cy="2291299"/>
          </a:xfrm>
          <a:prstGeom prst="rect">
            <a:avLst/>
          </a:prstGeom>
        </p:spPr>
      </p:pic>
      <p:pic>
        <p:nvPicPr>
          <p:cNvPr id="1026" name="Picture 2" descr="C:\Documents and Settings\bkj020\Local Settings\Temporary Internet Files\Content.IE5\8HN2PIZ7\MC90029558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429000"/>
            <a:ext cx="2909180" cy="2996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Documents and Settings\bkj020\Local Settings\Temporary Internet Files\Content.IE5\0JAXMH8Z\MM90030333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0"/>
            <a:ext cx="2667000" cy="714375"/>
          </a:xfrm>
          <a:prstGeom prst="rect">
            <a:avLst/>
          </a:prstGeom>
          <a:noFill/>
        </p:spPr>
      </p:pic>
      <p:pic>
        <p:nvPicPr>
          <p:cNvPr id="9" name="Picture 8" descr="simple-water-waves-m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029200"/>
            <a:ext cx="8382000" cy="22912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Jefferson decides to send 74 men to destroy the ship. The men caught the ship on fire, leaving the boat </a:t>
            </a:r>
            <a:r>
              <a:rPr lang="en-US" dirty="0" err="1" smtClean="0"/>
              <a:t>destoyed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2" descr="C:\Documents and Settings\bkj020\Local Settings\Temporary Internet Files\Content.IE5\8HN2PIZ7\MC90029558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638800" y="2743200"/>
            <a:ext cx="2805820" cy="2996697"/>
          </a:xfrm>
          <a:prstGeom prst="rect">
            <a:avLst/>
          </a:prstGeom>
          <a:noFill/>
        </p:spPr>
      </p:pic>
      <p:pic>
        <p:nvPicPr>
          <p:cNvPr id="2050" name="Picture 2" descr="C:\Documents and Settings\bkj020\Local Settings\Temporary Internet Files\Content.IE5\8HN2PIZ7\MM90023635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2281" y="2514600"/>
            <a:ext cx="542925" cy="739302"/>
          </a:xfrm>
          <a:prstGeom prst="rect">
            <a:avLst/>
          </a:prstGeom>
          <a:noFill/>
        </p:spPr>
      </p:pic>
      <p:pic>
        <p:nvPicPr>
          <p:cNvPr id="2051" name="Picture 3" descr="C:\Documents and Settings\bkj020\Local Settings\Temporary Internet Files\Content.IE5\8HN2PIZ7\MM90023635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429000"/>
            <a:ext cx="676275" cy="920885"/>
          </a:xfrm>
          <a:prstGeom prst="rect">
            <a:avLst/>
          </a:prstGeom>
          <a:noFill/>
        </p:spPr>
      </p:pic>
      <p:pic>
        <p:nvPicPr>
          <p:cNvPr id="2052" name="Picture 4" descr="C:\Documents and Settings\bkj020\Local Settings\Temporary Internet Files\Content.IE5\8HN2PIZ7\MM900236357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657600"/>
            <a:ext cx="833438" cy="1134894"/>
          </a:xfrm>
          <a:prstGeom prst="rect">
            <a:avLst/>
          </a:prstGeom>
          <a:noFill/>
        </p:spPr>
      </p:pic>
      <p:pic>
        <p:nvPicPr>
          <p:cNvPr id="2054" name="Picture 6" descr="C:\Documents and Settings\bkj020\Local Settings\Temporary Internet Files\Content.IE5\2JSTM34V\MC90005102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5000" y="3352800"/>
            <a:ext cx="2590800" cy="2098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130</TotalTime>
  <Words>329</Words>
  <Application>Microsoft Office PowerPoint</Application>
  <PresentationFormat>On-screen Show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The Barbary Pirates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Barbary Pirates</dc:title>
  <dc:creator>bkj020</dc:creator>
  <cp:lastModifiedBy>bkj020</cp:lastModifiedBy>
  <cp:revision>17</cp:revision>
  <dcterms:created xsi:type="dcterms:W3CDTF">2012-03-13T16:44:23Z</dcterms:created>
  <dcterms:modified xsi:type="dcterms:W3CDTF">2012-03-19T16:18:33Z</dcterms:modified>
</cp:coreProperties>
</file>